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6091A-D58C-471F-0B60-BB6AD86AE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D63E5-DF71-D84B-2232-FE9C45FD7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895DC-2B0A-A066-3077-267E6024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A8268-307C-0FFE-9B9F-F103CB05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C8E48-760E-D3E8-687D-DFD2E8F5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2250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19470-2F30-5172-652C-139D182D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DFC1A-5E8F-0FC8-DE87-E8CDD8175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B808-F0D9-C61B-FDF6-6B7D002A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CAD2-1D82-D2A1-186B-2068DD998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F5ED9-4C09-26BA-06CB-4C36E3B7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05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C5B5E1-C61E-D856-0290-B2A7B8765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E456F-4C70-BB5A-6ABF-E6F1820E1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7EC9-0CEA-38F8-1C09-505974B0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D7199-E93D-B726-9050-814B34EC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27D5C-2251-083D-15C4-52C13497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12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5A40A-89B8-08C2-2BB1-618940E99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5E3B-B3A4-344A-08D8-01D0EE52C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21572-E46A-2C99-A401-7B374F6A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FAC84-89BB-0159-381B-4AAF4EE63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65EC-FC5A-09FC-431C-B9C2D96D3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13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F2DB1-CD15-C623-6DDA-DD3B8A299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21ED3-EDCD-E1B0-A789-24D4C8A9F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373D8-8417-E53C-96CB-5612CB80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7AD374-011C-79F0-5D2C-F2FC6EF6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6ACBD-6423-730B-B6BA-D66CEF1C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711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53E06-6A84-3CE1-5C19-91B25F65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2F95-0B5D-D1E8-2E2F-B31B847D5E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4BEF9-9405-6EDA-F550-954175C14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4DAB9-65C3-D974-3F49-7F4C6C27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7DB5A-6C10-DB49-2EC0-B4AD0DDF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E2A2F-EC2B-1040-4FCD-368AE0A9E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454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78D8-63BF-B145-78ED-E1ABD120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9C6AA-C99D-576E-9AE7-A718070F1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3DEB1-724E-FB94-1C40-C196B7199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23EC1-B6D3-7966-2C1D-9204EDA29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42426E-E10B-AC16-A982-DD1F3CA405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AC2E0-F42C-F623-9B5A-C2EF8F41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53CD6C-9203-667A-A314-CF8D31B88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F280B7-60F8-904F-D538-A5DE7688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900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94D5-D5A9-EE9E-528C-7BF5DFEB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2812B7-A4DF-5AAB-F9FF-E38B0080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4136E5-5B90-1A17-5922-DD45508E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E7DE-6B2B-C5C1-A2B7-EE1BFC158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67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EF3C2-E5D5-6537-01A9-CB492D81D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2E25E-D027-04AC-188A-A36B6C246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FA226-7B68-06B9-A163-38197C326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13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99EB-0F84-0B46-C5E9-A140E0B7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88D67-7572-2CCE-5D75-DD062C2D6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B3884-A45F-AD43-4AE6-87CB14253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A85B6-0810-0443-D974-E167EB98D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AE244-DE35-71B2-BD5A-5A073A50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2BA4A-B66D-32BC-955B-1439B3B3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3972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F4D6-9993-1CE5-447A-56E7A7E04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DC5451-EDCF-2586-B8A1-5ACA1CD11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518B85-241E-2580-12FF-0EC45AC7F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5CFE0-6172-5AD6-605F-3125AA87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E179C-540B-7E4B-1BFB-2D7AE638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3F495-C5FA-7D2C-2611-9109313F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63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5E5E3-5BCD-B2CF-4640-2528D878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18D5B-342D-5528-4774-ABDB21E19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FFD06-E817-32CA-DC5A-F3F952F62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E76E7-67A9-4CBA-B5A8-EE5869C4C006}" type="datetimeFigureOut">
              <a:rPr lang="en-IN" smtClean="0"/>
              <a:t>15-08-2024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B7AC-7A9D-620F-4AA9-861F25DBA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36FD5-9B47-16FD-C3E4-A728F527F8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7CB62-EF84-44FC-8EBE-CFE927095E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2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web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BFF7-BF71-5C18-8E98-38E8E6DC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Task 2 : Find a vulnerability from website ( </a:t>
            </a:r>
            <a:r>
              <a:rPr lang="en-US" sz="2800" b="1" dirty="0">
                <a:hlinkClick r:id="rId2"/>
              </a:rPr>
              <a:t>http://testasp.vulweb.com</a:t>
            </a:r>
            <a:r>
              <a:rPr lang="en-US" sz="2800" b="1" dirty="0"/>
              <a:t> ) 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7CA20-2D0C-24D0-5AC8-1C8374540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presentation, we find the vulnerability of website with the automated tool Nessus.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provide </a:t>
            </a:r>
          </a:p>
          <a:p>
            <a:pPr>
              <a:buFontTx/>
              <a:buChar char="-"/>
            </a:pPr>
            <a:r>
              <a:rPr lang="en-US" dirty="0"/>
              <a:t>Proper steps </a:t>
            </a:r>
          </a:p>
          <a:p>
            <a:pPr>
              <a:buFontTx/>
              <a:buChar char="-"/>
            </a:pPr>
            <a:r>
              <a:rPr lang="en-US" dirty="0"/>
              <a:t>Screenshots</a:t>
            </a:r>
          </a:p>
          <a:p>
            <a:pPr>
              <a:buFontTx/>
              <a:buChar char="-"/>
            </a:pPr>
            <a:r>
              <a:rPr lang="en-US" dirty="0"/>
              <a:t>Videos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4970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3561-1CAF-956A-0A28-A5603913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690688"/>
          </a:xfrm>
        </p:spPr>
        <p:txBody>
          <a:bodyPr/>
          <a:lstStyle/>
          <a:p>
            <a:r>
              <a:rPr lang="en-US" b="1" dirty="0"/>
              <a:t>Report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540B1-3E9C-0FE1-AE8A-6E855EE9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03" y="1226127"/>
            <a:ext cx="12651658" cy="52945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Title: </a:t>
            </a:r>
            <a:r>
              <a:rPr lang="en-US" dirty="0"/>
              <a:t>Scanning Vulnerability with Automated Tool.</a:t>
            </a:r>
          </a:p>
          <a:p>
            <a:pPr marL="0" indent="0">
              <a:buNone/>
            </a:pPr>
            <a:r>
              <a:rPr lang="en-US" b="1" dirty="0"/>
              <a:t>Domain: </a:t>
            </a:r>
            <a:r>
              <a:rPr lang="en-US" dirty="0"/>
              <a:t>vulnweb.com</a:t>
            </a:r>
          </a:p>
          <a:p>
            <a:pPr marL="0" indent="0">
              <a:buNone/>
            </a:pPr>
            <a:r>
              <a:rPr lang="en-US" b="1" dirty="0"/>
              <a:t>Sub-domain: </a:t>
            </a:r>
            <a:r>
              <a:rPr lang="en-US" dirty="0"/>
              <a:t>testasp.vulnweb.com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Procedure:</a:t>
            </a:r>
          </a:p>
          <a:p>
            <a:pPr marL="0" indent="0">
              <a:buNone/>
            </a:pPr>
            <a:r>
              <a:rPr lang="en-US" b="1" dirty="0"/>
              <a:t>Step1: </a:t>
            </a:r>
            <a:r>
              <a:rPr lang="en-US" dirty="0"/>
              <a:t>Visit a website and look around What kind of website 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A2186-14CE-8BB6-E6E0-39B29A852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99" y="4738255"/>
            <a:ext cx="3611401" cy="189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6F77-3B13-1014-A0E2-4C69509EE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336"/>
            <a:ext cx="10515600" cy="5875627"/>
          </a:xfrm>
        </p:spPr>
        <p:txBody>
          <a:bodyPr/>
          <a:lstStyle/>
          <a:p>
            <a:r>
              <a:rPr lang="en-US" b="1" dirty="0"/>
              <a:t>Step2: </a:t>
            </a:r>
            <a:r>
              <a:rPr lang="en-US" dirty="0"/>
              <a:t>Install Nessus automated vulnerability scanning tool ( It gives                                                             	types of vulnerability in Level like critical, high, medium, low )</a:t>
            </a:r>
          </a:p>
          <a:p>
            <a:r>
              <a:rPr lang="en-US" b="1" dirty="0"/>
              <a:t>Step3: </a:t>
            </a:r>
            <a:r>
              <a:rPr lang="en-US" dirty="0"/>
              <a:t>Set type of scanning in Nessus.</a:t>
            </a:r>
          </a:p>
          <a:p>
            <a:r>
              <a:rPr lang="en-US" b="1" dirty="0"/>
              <a:t>Step4: </a:t>
            </a:r>
            <a:r>
              <a:rPr lang="en-US" dirty="0"/>
              <a:t>Set name: scanning , target: testasp.vulweb.com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5862E8-987E-3EA0-F284-CCCC0CEE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90" y="2879076"/>
            <a:ext cx="5496791" cy="309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31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FA93-5561-767E-5353-762DAD656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382"/>
            <a:ext cx="10515600" cy="5927581"/>
          </a:xfrm>
        </p:spPr>
        <p:txBody>
          <a:bodyPr/>
          <a:lstStyle/>
          <a:p>
            <a:r>
              <a:rPr lang="en-US" b="1" dirty="0"/>
              <a:t>Step5: </a:t>
            </a:r>
            <a:r>
              <a:rPr lang="en-US" dirty="0"/>
              <a:t>Start the scanning ( click on save )</a:t>
            </a:r>
          </a:p>
          <a:p>
            <a:r>
              <a:rPr lang="en-US" b="1" dirty="0"/>
              <a:t>Step6: </a:t>
            </a:r>
            <a:r>
              <a:rPr lang="en-US" dirty="0"/>
              <a:t>In outcome level of vulnerability with what kind of vulnerability it Is.</a:t>
            </a:r>
          </a:p>
          <a:p>
            <a:r>
              <a:rPr lang="en-US" dirty="0"/>
              <a:t> </a:t>
            </a:r>
            <a:r>
              <a:rPr lang="en-US" b="1" dirty="0"/>
              <a:t>Step7: </a:t>
            </a:r>
            <a:r>
              <a:rPr lang="en-US" dirty="0"/>
              <a:t>From this we can Exploit the vulnerability. 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2024-08-15 14-02-18">
            <a:hlinkClick r:id="" action="ppaction://media"/>
            <a:extLst>
              <a:ext uri="{FF2B5EF4-FFF2-40B4-BE49-F238E27FC236}">
                <a16:creationId xmlns:a16="http://schemas.microsoft.com/office/drawing/2014/main" id="{CB5CE786-59E0-EC77-F67A-25A5C7088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749" y="2334055"/>
            <a:ext cx="7545027" cy="38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F564A-5107-33CA-0163-54E1BA7C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E3DD7-BA2E-0B1B-20A4-670571C30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803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0B0-8436-2545-B4AF-F5AED995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411B-EADD-7C39-528A-4F3CDEE4E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Step6: </a:t>
            </a:r>
            <a:r>
              <a:rPr lang="en-US" dirty="0"/>
              <a:t>In outcome level of vulnerability with what kind of vulnerability it Is.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2977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813E-2AF6-026E-BB72-93DFC2BF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34453-108F-3142-E9DF-B62715AC6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Step7: </a:t>
            </a:r>
            <a:r>
              <a:rPr lang="en-US" dirty="0"/>
              <a:t>From this we can Exploit the vulnerability. 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471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186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Task 2 : Find a vulnerability from website ( http://testasp.vulweb.com ) </vt:lpstr>
      <vt:lpstr>Report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NIKHIL KHOT</dc:creator>
  <cp:lastModifiedBy>NIKHIL KHOT</cp:lastModifiedBy>
  <cp:revision>2</cp:revision>
  <dcterms:created xsi:type="dcterms:W3CDTF">2024-08-15T14:00:33Z</dcterms:created>
  <dcterms:modified xsi:type="dcterms:W3CDTF">2024-08-15T18:13:50Z</dcterms:modified>
</cp:coreProperties>
</file>